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6" r:id="rId5"/>
    <p:sldId id="267" r:id="rId6"/>
    <p:sldId id="272" r:id="rId7"/>
    <p:sldId id="269" r:id="rId8"/>
    <p:sldId id="274" r:id="rId9"/>
    <p:sldId id="271" r:id="rId10"/>
    <p:sldId id="273" r:id="rId11"/>
    <p:sldId id="264" r:id="rId12"/>
  </p:sldIdLst>
  <p:sldSz cx="12192000" cy="6858000"/>
  <p:notesSz cx="6858000" cy="9144000"/>
  <p:embeddedFontLst>
    <p:embeddedFont>
      <p:font typeface="나눔고딕" panose="020D0604000000000000" pitchFamily="50" charset="-127"/>
      <p:regular r:id="rId13"/>
      <p:bold r:id="rId14"/>
    </p:embeddedFont>
    <p:embeddedFont>
      <p:font typeface="나눔고딕 ExtraBold" panose="020D0904000000000000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FED"/>
    <a:srgbClr val="92D3D6"/>
    <a:srgbClr val="BCE6DE"/>
    <a:srgbClr val="B4E8EE"/>
    <a:srgbClr val="DFF9F7"/>
    <a:srgbClr val="ABDF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5" autoAdjust="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 userDrawn="1"/>
        </p:nvSpPr>
        <p:spPr>
          <a:xfrm>
            <a:off x="3303533" y="636533"/>
            <a:ext cx="5584934" cy="558493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4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9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 userDrawn="1"/>
        </p:nvSpPr>
        <p:spPr>
          <a:xfrm>
            <a:off x="837108" y="-1829892"/>
            <a:ext cx="10517783" cy="1051778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5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3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8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9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 userDrawn="1"/>
        </p:nvSpPr>
        <p:spPr>
          <a:xfrm>
            <a:off x="-57150" y="-38100"/>
            <a:ext cx="12306303" cy="6934200"/>
          </a:xfrm>
          <a:custGeom>
            <a:avLst/>
            <a:gdLst>
              <a:gd name="connsiteX0" fmla="*/ 1745768 w 12306303"/>
              <a:gd name="connsiteY0" fmla="*/ 0 h 6934200"/>
              <a:gd name="connsiteX1" fmla="*/ 10560534 w 12306303"/>
              <a:gd name="connsiteY1" fmla="*/ 0 h 6934200"/>
              <a:gd name="connsiteX2" fmla="*/ 12306303 w 12306303"/>
              <a:gd name="connsiteY2" fmla="*/ 1745769 h 6934200"/>
              <a:gd name="connsiteX3" fmla="*/ 12306303 w 12306303"/>
              <a:gd name="connsiteY3" fmla="*/ 5188431 h 6934200"/>
              <a:gd name="connsiteX4" fmla="*/ 10560534 w 12306303"/>
              <a:gd name="connsiteY4" fmla="*/ 6934200 h 6934200"/>
              <a:gd name="connsiteX5" fmla="*/ 1745768 w 12306303"/>
              <a:gd name="connsiteY5" fmla="*/ 6934200 h 6934200"/>
              <a:gd name="connsiteX6" fmla="*/ 0 w 12306303"/>
              <a:gd name="connsiteY6" fmla="*/ 5188432 h 6934200"/>
              <a:gd name="connsiteX7" fmla="*/ 0 w 12306303"/>
              <a:gd name="connsiteY7" fmla="*/ 1745769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06303" h="6934200">
                <a:moveTo>
                  <a:pt x="1745768" y="0"/>
                </a:moveTo>
                <a:lnTo>
                  <a:pt x="10560534" y="0"/>
                </a:lnTo>
                <a:lnTo>
                  <a:pt x="12306303" y="1745769"/>
                </a:lnTo>
                <a:lnTo>
                  <a:pt x="12306303" y="5188431"/>
                </a:lnTo>
                <a:lnTo>
                  <a:pt x="10560534" y="6934200"/>
                </a:lnTo>
                <a:lnTo>
                  <a:pt x="1745768" y="6934200"/>
                </a:lnTo>
                <a:lnTo>
                  <a:pt x="0" y="5188432"/>
                </a:lnTo>
                <a:lnTo>
                  <a:pt x="0" y="17457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7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9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8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75A18-05EB-4836-8A6F-4F77FBCF5A8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71992-2E63-4B27-BDD2-4AF7546CF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17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23701" y="2514183"/>
            <a:ext cx="3181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프로그램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9285" y="3954060"/>
            <a:ext cx="1953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소프트웨어학과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 algn="dist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2019575047</a:t>
            </a:r>
          </a:p>
          <a:p>
            <a:pPr algn="dist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이지민</a:t>
            </a:r>
          </a:p>
        </p:txBody>
      </p:sp>
    </p:spTree>
    <p:extLst>
      <p:ext uri="{BB962C8B-B14F-4D97-AF65-F5344CB8AC3E}">
        <p14:creationId xmlns:p14="http://schemas.microsoft.com/office/powerpoint/2010/main" val="19002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9304" y="192426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영상</a:t>
            </a:r>
          </a:p>
        </p:txBody>
      </p:sp>
      <p:pic>
        <p:nvPicPr>
          <p:cNvPr id="2" name="2022-06-14 14-36-13">
            <a:hlinkClick r:id="" action="ppaction://media"/>
            <a:extLst>
              <a:ext uri="{FF2B5EF4-FFF2-40B4-BE49-F238E27FC236}">
                <a16:creationId xmlns:a16="http://schemas.microsoft.com/office/drawing/2014/main" id="{C2E02180-B12F-47FA-EDDF-525F97A65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144" y="1101316"/>
            <a:ext cx="9275711" cy="52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05149" y="3013501"/>
            <a:ext cx="318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62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364" y="584855"/>
            <a:ext cx="2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2991" y="1982766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시작페이지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2995" y="2602508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2994" y="3222250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 결과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2993" y="3779298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로그인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C8B74-65AF-9CFB-BD4D-231BDC74E41A}"/>
              </a:ext>
            </a:extLst>
          </p:cNvPr>
          <p:cNvSpPr txBox="1"/>
          <p:nvPr/>
        </p:nvSpPr>
        <p:spPr>
          <a:xfrm>
            <a:off x="2922991" y="4335353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화면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7D775-EB1D-CFD0-7136-A7FAD1936461}"/>
              </a:ext>
            </a:extLst>
          </p:cNvPr>
          <p:cNvSpPr txBox="1"/>
          <p:nvPr/>
        </p:nvSpPr>
        <p:spPr>
          <a:xfrm>
            <a:off x="2922991" y="4891408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라라곤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적용 후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0A9BA-CBB2-5118-1503-E3A2BB1017FF}"/>
              </a:ext>
            </a:extLst>
          </p:cNvPr>
          <p:cNvSpPr txBox="1"/>
          <p:nvPr/>
        </p:nvSpPr>
        <p:spPr>
          <a:xfrm>
            <a:off x="2893310" y="5418743"/>
            <a:ext cx="6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실행 영상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3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50912-B9C8-6A3C-A48C-0D26EC2A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3" y="1758462"/>
            <a:ext cx="5915727" cy="3918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4A974-12C1-56FA-C03B-AF440E2D0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42"/>
          <a:stretch/>
        </p:blipFill>
        <p:spPr>
          <a:xfrm>
            <a:off x="8051472" y="643803"/>
            <a:ext cx="3960255" cy="3559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C5870-812C-9BF6-EB6B-C4B52C07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472" y="4176909"/>
            <a:ext cx="3960255" cy="2237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38D2-050D-4E27-A6C4-505DFF20E2A6}"/>
              </a:ext>
            </a:extLst>
          </p:cNvPr>
          <p:cNvSpPr txBox="1"/>
          <p:nvPr/>
        </p:nvSpPr>
        <p:spPr>
          <a:xfrm>
            <a:off x="4732773" y="1180681"/>
            <a:ext cx="298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학년을 선택해줍니다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5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344" y="107840"/>
            <a:ext cx="6346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설문조사 페이지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4AF87-753D-B63C-D631-0F24369C9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8" r="17701"/>
          <a:stretch/>
        </p:blipFill>
        <p:spPr>
          <a:xfrm>
            <a:off x="32987" y="2176088"/>
            <a:ext cx="3607359" cy="2875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F60E60-7ACC-F1E5-2711-A489878FF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39"/>
          <a:stretch/>
        </p:blipFill>
        <p:spPr>
          <a:xfrm>
            <a:off x="3336566" y="983710"/>
            <a:ext cx="3829989" cy="2530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ECD13-BBD3-8F0B-C243-AA89A74E6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67"/>
          <a:stretch/>
        </p:blipFill>
        <p:spPr>
          <a:xfrm>
            <a:off x="3336566" y="3514615"/>
            <a:ext cx="3829989" cy="25096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DED83B-7FB0-C12D-56D1-82C170D20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37"/>
          <a:stretch/>
        </p:blipFill>
        <p:spPr>
          <a:xfrm>
            <a:off x="7478561" y="3826329"/>
            <a:ext cx="4680452" cy="29114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ED1427-C880-13C3-D076-BE32564CF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555" y="371834"/>
            <a:ext cx="4824054" cy="265983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1CC4CB-1E7C-A544-24E9-616366D9A857}"/>
              </a:ext>
            </a:extLst>
          </p:cNvPr>
          <p:cNvCxnSpPr/>
          <p:nvPr/>
        </p:nvCxnSpPr>
        <p:spPr>
          <a:xfrm flipV="1">
            <a:off x="1836666" y="1527349"/>
            <a:ext cx="1710402" cy="190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9F0B0D-2FF9-E59E-3649-B5C097C99EE2}"/>
              </a:ext>
            </a:extLst>
          </p:cNvPr>
          <p:cNvCxnSpPr/>
          <p:nvPr/>
        </p:nvCxnSpPr>
        <p:spPr>
          <a:xfrm>
            <a:off x="3336566" y="3918857"/>
            <a:ext cx="303780" cy="241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F9BDD5-4574-D2F5-917A-0E9CFA45BBE2}"/>
              </a:ext>
            </a:extLst>
          </p:cNvPr>
          <p:cNvCxnSpPr/>
          <p:nvPr/>
        </p:nvCxnSpPr>
        <p:spPr>
          <a:xfrm>
            <a:off x="3255666" y="3880258"/>
            <a:ext cx="384680" cy="282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0AD725-35C1-D531-3732-16167A58DA1C}"/>
              </a:ext>
            </a:extLst>
          </p:cNvPr>
          <p:cNvCxnSpPr/>
          <p:nvPr/>
        </p:nvCxnSpPr>
        <p:spPr>
          <a:xfrm flipV="1">
            <a:off x="6631912" y="1125415"/>
            <a:ext cx="846649" cy="1123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3A7A99F-9C02-5F06-C4D2-7823C729D23C}"/>
              </a:ext>
            </a:extLst>
          </p:cNvPr>
          <p:cNvCxnSpPr>
            <a:cxnSpLocks/>
          </p:cNvCxnSpPr>
          <p:nvPr/>
        </p:nvCxnSpPr>
        <p:spPr>
          <a:xfrm flipV="1">
            <a:off x="6863025" y="1571564"/>
            <a:ext cx="642332" cy="2347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E763D81-B03D-8087-3930-7AD87D248A40}"/>
              </a:ext>
            </a:extLst>
          </p:cNvPr>
          <p:cNvCxnSpPr/>
          <p:nvPr/>
        </p:nvCxnSpPr>
        <p:spPr>
          <a:xfrm>
            <a:off x="452176" y="4501662"/>
            <a:ext cx="7204668" cy="1989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50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3A256-9770-9150-66E7-0C9F77B3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3" y="2062366"/>
            <a:ext cx="6870241" cy="3815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06144F-3EBD-2756-1779-6A2052E5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25" y="979715"/>
            <a:ext cx="5800411" cy="3094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72421-233E-3B84-FE63-78511D95024B}"/>
              </a:ext>
            </a:extLst>
          </p:cNvPr>
          <p:cNvSpPr txBox="1"/>
          <p:nvPr/>
        </p:nvSpPr>
        <p:spPr>
          <a:xfrm>
            <a:off x="8229600" y="3268227"/>
            <a:ext cx="2813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변수 일부분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State </a:t>
            </a:r>
            <a:r>
              <a:rPr lang="ko-KR" altLang="en-US" sz="1400" dirty="0">
                <a:solidFill>
                  <a:srgbClr val="FF0000"/>
                </a:solidFill>
              </a:rPr>
              <a:t>함수에 직접 담아서 전달됨</a:t>
            </a:r>
          </a:p>
        </p:txBody>
      </p:sp>
    </p:spTree>
    <p:extLst>
      <p:ext uri="{BB962C8B-B14F-4D97-AF65-F5344CB8AC3E}">
        <p14:creationId xmlns:p14="http://schemas.microsoft.com/office/powerpoint/2010/main" val="5282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로그인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98A00-59E6-D042-A4EA-A383A965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5" y="2270082"/>
            <a:ext cx="5065638" cy="28545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8E6B8C-13A2-85B8-5137-8CBAECE6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76" y="2270082"/>
            <a:ext cx="5436029" cy="294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460CF-E8A9-D1ED-7299-5D4A2870320A}"/>
              </a:ext>
            </a:extLst>
          </p:cNvPr>
          <p:cNvSpPr txBox="1"/>
          <p:nvPr/>
        </p:nvSpPr>
        <p:spPr>
          <a:xfrm>
            <a:off x="452176" y="1778558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정보가 완벽하게 일치 </a:t>
            </a:r>
            <a:r>
              <a:rPr lang="ko-KR" altLang="en-US" dirty="0" err="1"/>
              <a:t>할때만</a:t>
            </a:r>
            <a:r>
              <a:rPr lang="ko-KR" altLang="en-US" dirty="0"/>
              <a:t> 로그인 가능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C1AE9-2267-101E-E457-FA42ACAFF899}"/>
              </a:ext>
            </a:extLst>
          </p:cNvPr>
          <p:cNvSpPr txBox="1"/>
          <p:nvPr/>
        </p:nvSpPr>
        <p:spPr>
          <a:xfrm>
            <a:off x="5888057" y="1900750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비밀번호 </a:t>
            </a:r>
            <a:r>
              <a:rPr lang="ko-KR" altLang="en-US" dirty="0" err="1"/>
              <a:t>오류시</a:t>
            </a:r>
            <a:r>
              <a:rPr lang="ko-KR" altLang="en-US" dirty="0"/>
              <a:t> 로그인 불가 </a:t>
            </a:r>
            <a:r>
              <a:rPr lang="en-US" altLang="ko-KR" dirty="0"/>
              <a:t>, </a:t>
            </a:r>
            <a:r>
              <a:rPr lang="ko-KR" altLang="en-US" dirty="0"/>
              <a:t>확인 </a:t>
            </a:r>
            <a:r>
              <a:rPr lang="ko-KR" altLang="en-US" dirty="0" err="1"/>
              <a:t>메세지창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11BFC2-A7E7-CA7C-B2FD-3FCF1547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585" y="5124660"/>
            <a:ext cx="3887648" cy="14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3C547-3936-4415-D178-ECA12BAE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33" y="1866551"/>
            <a:ext cx="11622122" cy="2543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A710BE-BDEC-2A32-9461-BBB994F7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5" y="3872425"/>
            <a:ext cx="6186200" cy="2670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D636E-6C2B-8539-93EC-C05E20F8E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662" y="3969135"/>
            <a:ext cx="4706007" cy="2476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CD76EF-1A6E-509E-E6D0-3896C4B78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53" y="11651"/>
            <a:ext cx="1166022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CD76EF-1A6E-509E-E6D0-3896C4B78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" b="13432"/>
          <a:stretch/>
        </p:blipFill>
        <p:spPr>
          <a:xfrm>
            <a:off x="265887" y="610141"/>
            <a:ext cx="11622122" cy="1987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3C547-3936-4415-D178-ECA12BAEE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43" b="14620"/>
          <a:stretch/>
        </p:blipFill>
        <p:spPr>
          <a:xfrm>
            <a:off x="284939" y="3076508"/>
            <a:ext cx="11622122" cy="1557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A710BE-BDEC-2A32-9461-BBB994F7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81" y="4634095"/>
            <a:ext cx="5000495" cy="2158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D636E-6C2B-8539-93EC-C05E20F8E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21" y="4748590"/>
            <a:ext cx="3665988" cy="1929468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CE007D3-35CE-55A5-87E8-AE1F03A50286}"/>
              </a:ext>
            </a:extLst>
          </p:cNvPr>
          <p:cNvSpPr/>
          <p:nvPr/>
        </p:nvSpPr>
        <p:spPr>
          <a:xfrm>
            <a:off x="5988818" y="2597623"/>
            <a:ext cx="668542" cy="4154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AF7BE7D-76F7-5EA7-DFAC-2ADBE8101916}"/>
              </a:ext>
            </a:extLst>
          </p:cNvPr>
          <p:cNvSpPr/>
          <p:nvPr/>
        </p:nvSpPr>
        <p:spPr>
          <a:xfrm>
            <a:off x="452176" y="4270549"/>
            <a:ext cx="3315956" cy="27130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9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diamond/>
      </p:transition>
    </mc:Choice>
    <mc:Fallback>
      <p:transition>
        <p:diamond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0029" y="194643"/>
            <a:ext cx="634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라라곤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적용 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2424C-A0BF-E02D-8EC9-F26D649B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640"/>
            <a:ext cx="12192000" cy="2246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D018C7-3954-5A46-366E-F5A7F370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3886848"/>
            <a:ext cx="12192000" cy="2480348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6EE83488-222E-2C87-DD95-8C3D33C7D6FD}"/>
              </a:ext>
            </a:extLst>
          </p:cNvPr>
          <p:cNvSpPr/>
          <p:nvPr/>
        </p:nvSpPr>
        <p:spPr>
          <a:xfrm>
            <a:off x="241160" y="5958674"/>
            <a:ext cx="11880502" cy="291401"/>
          </a:xfrm>
          <a:prstGeom prst="frame">
            <a:avLst>
              <a:gd name="adj1" fmla="val 41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87AA2-5DE8-CF56-AE52-7BC68CE6B188}"/>
              </a:ext>
            </a:extLst>
          </p:cNvPr>
          <p:cNvSpPr txBox="1"/>
          <p:nvPr/>
        </p:nvSpPr>
        <p:spPr>
          <a:xfrm>
            <a:off x="5344833" y="637378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 된 모습</a:t>
            </a:r>
          </a:p>
        </p:txBody>
      </p:sp>
    </p:spTree>
    <p:extLst>
      <p:ext uri="{BB962C8B-B14F-4D97-AF65-F5344CB8AC3E}">
        <p14:creationId xmlns:p14="http://schemas.microsoft.com/office/powerpoint/2010/main" val="18363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diamond/>
      </p:transition>
    </mc:Choice>
    <mc:Fallback xmlns="">
      <p:transition>
        <p:diamond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95</Words>
  <Application>Microsoft Office PowerPoint</Application>
  <PresentationFormat>와이드스크린</PresentationFormat>
  <Paragraphs>27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나눔고딕 ExtraBold</vt:lpstr>
      <vt:lpstr>맑은 고딕</vt:lpstr>
      <vt:lpstr>배달의민족 한나체 Pro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이지민</cp:lastModifiedBy>
  <cp:revision>16</cp:revision>
  <dcterms:created xsi:type="dcterms:W3CDTF">2019-03-31T12:50:01Z</dcterms:created>
  <dcterms:modified xsi:type="dcterms:W3CDTF">2022-06-14T06:51:35Z</dcterms:modified>
</cp:coreProperties>
</file>